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906000" cy="6858000" type="A4"/>
  <p:notesSz cx="6808788" cy="99409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6433" autoAdjust="0"/>
  </p:normalViewPr>
  <p:slideViewPr>
    <p:cSldViewPr snapToGrid="0">
      <p:cViewPr>
        <p:scale>
          <a:sx n="75" d="100"/>
          <a:sy n="75" d="100"/>
        </p:scale>
        <p:origin x="1410" y="81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CCBB5-E655-4626-AF42-DAE9BF8F8BC9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B222C-78C4-474B-88A5-13094DB56A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3075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4971" y="18256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CCBB5-E655-4626-AF42-DAE9BF8F8BC9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B222C-78C4-474B-88A5-13094DB56A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8301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CCBB5-E655-4626-AF42-DAE9BF8F8BC9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B222C-78C4-474B-88A5-13094DB56A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0512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4971" y="18256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CCBB5-E655-4626-AF42-DAE9BF8F8BC9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B222C-78C4-474B-88A5-13094DB56A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660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CCBB5-E655-4626-AF42-DAE9BF8F8BC9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B222C-78C4-474B-88A5-13094DB56A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8238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4971" y="18256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CCBB5-E655-4626-AF42-DAE9BF8F8BC9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B222C-78C4-474B-88A5-13094DB56A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1449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CCBB5-E655-4626-AF42-DAE9BF8F8BC9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B222C-78C4-474B-88A5-13094DB56A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110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4971" y="1825625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CCBB5-E655-4626-AF42-DAE9BF8F8BC9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B222C-78C4-474B-88A5-13094DB56A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959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CCBB5-E655-4626-AF42-DAE9BF8F8BC9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B222C-78C4-474B-88A5-13094DB56A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8559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CCBB5-E655-4626-AF42-DAE9BF8F8BC9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B222C-78C4-474B-88A5-13094DB56A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8392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CCBB5-E655-4626-AF42-DAE9BF8F8BC9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B222C-78C4-474B-88A5-13094DB56A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2595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8CCBB5-E655-4626-AF42-DAE9BF8F8BC9}" type="datetimeFigureOut">
              <a:rPr lang="ru-RU" smtClean="0"/>
              <a:t>27.04.2024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9B222C-78C4-474B-88A5-13094DB56A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6278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28601" y="1293607"/>
            <a:ext cx="7439149" cy="677698"/>
          </a:xfrm>
        </p:spPr>
        <p:txBody>
          <a:bodyPr>
            <a:normAutofit/>
          </a:bodyPr>
          <a:lstStyle/>
          <a:p>
            <a:r>
              <a:rPr lang="ru-RU" sz="4000" b="1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Имя ФАМИЛИЯ</a:t>
            </a:r>
            <a:endParaRPr lang="ru-RU" sz="4000" b="1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228601" y="1971305"/>
            <a:ext cx="7439149" cy="36894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должность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228601" y="4357441"/>
            <a:ext cx="7439149" cy="6776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Имя ФАМИЛИЯ</a:t>
            </a:r>
            <a:endParaRPr lang="ru-RU" sz="4000" b="1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228601" y="5035139"/>
            <a:ext cx="7439149" cy="36894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должность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095377" y="6282048"/>
            <a:ext cx="3705596" cy="3689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4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При распечатке </a:t>
            </a:r>
            <a:r>
              <a:rPr lang="ru-RU" sz="1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не масштабировать!</a:t>
            </a:r>
            <a:endParaRPr lang="ru-RU" sz="14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259601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CD8C519613280949AA22B76DC3D9D7B2" ma:contentTypeVersion="17" ma:contentTypeDescription="Создание документа." ma:contentTypeScope="" ma:versionID="c1aee2efb7f4004aed17619c1a5733c5">
  <xsd:schema xmlns:xsd="http://www.w3.org/2001/XMLSchema" xmlns:xs="http://www.w3.org/2001/XMLSchema" xmlns:p="http://schemas.microsoft.com/office/2006/metadata/properties" xmlns:ns1="http://schemas.microsoft.com/sharepoint/v3" xmlns:ns2="9a63fdcb-41de-41b7-a29c-51f72461a67b" xmlns:ns3="02abcde4-0d41-4d92-9ad7-003839eabdeb" targetNamespace="http://schemas.microsoft.com/office/2006/metadata/properties" ma:root="true" ma:fieldsID="3d5820956cb7eaded5206240577e0de0" ns1:_="" ns2:_="" ns3:_="">
    <xsd:import namespace="http://schemas.microsoft.com/sharepoint/v3"/>
    <xsd:import namespace="9a63fdcb-41de-41b7-a29c-51f72461a67b"/>
    <xsd:import namespace="02abcde4-0d41-4d92-9ad7-003839eabde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2" nillable="true" ma:displayName="Свойства единой политики соответствия требованиям" ma:hidden="true" ma:internalName="_ip_UnifiedCompliancePolicyProperties">
      <xsd:simpleType>
        <xsd:restriction base="dms:Note"/>
      </xsd:simpleType>
    </xsd:element>
    <xsd:element name="_ip_UnifiedCompliancePolicyUIAction" ma:index="13" nillable="true" ma:displayName="Действие с пользовательским интерфейсом в рамках единой политики соответствия требованиям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63fdcb-41de-41b7-a29c-51f72461a6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5" nillable="true" ma:taxonomy="true" ma:internalName="lcf76f155ced4ddcb4097134ff3c332f" ma:taxonomyFieldName="MediaServiceImageTags" ma:displayName="Теги изображений" ma:readOnly="false" ma:fieldId="{5cf76f15-5ced-4ddc-b409-7134ff3c332f}" ma:taxonomyMulti="true" ma:sspId="3dac30f7-4b6a-4d0c-a073-8dcd7cc3cb6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abcde4-0d41-4d92-9ad7-003839eabde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Общий доступ с использованием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Совместно с подробностями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e50e6830-2c83-4f36-8696-426a14030bf5}" ma:internalName="TaxCatchAll" ma:showField="CatchAllData" ma:web="02abcde4-0d41-4d92-9ad7-003839eabde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TaxCatchAll xmlns="02abcde4-0d41-4d92-9ad7-003839eabdeb" xsi:nil="true"/>
    <lcf76f155ced4ddcb4097134ff3c332f xmlns="9a63fdcb-41de-41b7-a29c-51f72461a67b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D06962D-04D1-4DBC-B5FA-9B9D7BCC7AE5}"/>
</file>

<file path=customXml/itemProps2.xml><?xml version="1.0" encoding="utf-8"?>
<ds:datastoreItem xmlns:ds="http://schemas.openxmlformats.org/officeDocument/2006/customXml" ds:itemID="{3A94C41D-6CE3-4BF5-ADBC-C2ADA0CC712B}"/>
</file>

<file path=customXml/itemProps3.xml><?xml version="1.0" encoding="utf-8"?>
<ds:datastoreItem xmlns:ds="http://schemas.openxmlformats.org/officeDocument/2006/customXml" ds:itemID="{08B01F1D-75C3-4A6E-9348-0D431FFAB5F6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11</Words>
  <Application>Microsoft Office PowerPoint</Application>
  <PresentationFormat>Лист A4 (210x297 мм)</PresentationFormat>
  <Paragraphs>5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Open Sans</vt:lpstr>
      <vt:lpstr>Тема Office</vt:lpstr>
      <vt:lpstr>Имя ФАМИЛИЯ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Имя ФАМИЛИЯ</dc:title>
  <dc:creator>Лапшина Надежда Сергеевна</dc:creator>
  <cp:lastModifiedBy>Данилина Арина Сергеевна</cp:lastModifiedBy>
  <cp:revision>3</cp:revision>
  <cp:lastPrinted>2020-02-19T12:54:24Z</cp:lastPrinted>
  <dcterms:created xsi:type="dcterms:W3CDTF">2020-02-19T12:51:24Z</dcterms:created>
  <dcterms:modified xsi:type="dcterms:W3CDTF">2024-04-27T09:56:27Z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0x010100CD8C519613280949AA22B76DC3D9D7B2</vt:lpwstr>
  </property>
</Properties>
</file>